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956" r:id="rId2"/>
    <p:sldId id="450" r:id="rId3"/>
    <p:sldId id="451" r:id="rId4"/>
    <p:sldId id="452" r:id="rId5"/>
    <p:sldId id="412" r:id="rId6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32B"/>
    <a:srgbClr val="E62129"/>
    <a:srgbClr val="D02C32"/>
    <a:srgbClr val="D1232A"/>
    <a:srgbClr val="940000"/>
    <a:srgbClr val="AC0000"/>
    <a:srgbClr val="FFFFFF"/>
    <a:srgbClr val="CC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92" y="28"/>
      </p:cViewPr>
      <p:guideLst>
        <p:guide orient="horz" pos="22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69209-CC93-4633-B0C9-E102CFC7CA1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A9F460-51A2-4FA7-A292-D593D35EBD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491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755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000" dirty="0"/>
              <a:t>‹#›</a:t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000" dirty="0"/>
              <a:t>‹#›</a:t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14C962-CE8C-4B3C-93D4-5A632539B8D1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0D7972-5B7D-4283-A083-19D7B2B6F7FD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9D1CC1-9342-4FFB-80F2-D9F7E1590571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E4F5AD-2C3B-4B6B-B05C-D6D1DFFB59DA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2435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635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835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835" lvl="6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1035" lvl="7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8235" lvl="8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组合 1"/>
          <p:cNvGrpSpPr/>
          <p:nvPr/>
        </p:nvGrpSpPr>
        <p:grpSpPr>
          <a:xfrm>
            <a:off x="9202738" y="2560638"/>
            <a:ext cx="471487" cy="768350"/>
            <a:chOff x="6953586" y="1923678"/>
            <a:chExt cx="353571" cy="576064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307157" y="1923678"/>
              <a:ext cx="0" cy="49274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996443" y="2334302"/>
              <a:ext cx="167857" cy="16544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6953586" y="1923678"/>
              <a:ext cx="353571" cy="38681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直角三角形 17"/>
          <p:cNvSpPr/>
          <p:nvPr/>
        </p:nvSpPr>
        <p:spPr>
          <a:xfrm rot="2696315">
            <a:off x="10131425" y="1179513"/>
            <a:ext cx="4135438" cy="413543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/>
          <p:cNvSpPr txBox="1"/>
          <p:nvPr/>
        </p:nvSpPr>
        <p:spPr>
          <a:xfrm rot="18820752">
            <a:off x="7729538" y="5338763"/>
            <a:ext cx="3390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1218565" eaLnBrk="1" hangingPunct="1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133" normalizeH="0" baseline="0" noProof="1">
                <a:solidFill>
                  <a:srgbClr val="D623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Kinco DToolsPro</a:t>
            </a:r>
          </a:p>
        </p:txBody>
      </p:sp>
      <p:sp>
        <p:nvSpPr>
          <p:cNvPr id="20" name="直角三角形 8"/>
          <p:cNvSpPr/>
          <p:nvPr/>
        </p:nvSpPr>
        <p:spPr>
          <a:xfrm rot="8130679">
            <a:off x="10891838" y="6189663"/>
            <a:ext cx="1511300" cy="1152525"/>
          </a:xfrm>
          <a:custGeom>
            <a:avLst/>
            <a:gdLst/>
            <a:ahLst/>
            <a:cxnLst/>
            <a:rect l="l" t="t" r="r" b="b"/>
            <a:pathLst>
              <a:path w="1179091" h="812697">
                <a:moveTo>
                  <a:pt x="0" y="812697"/>
                </a:moveTo>
                <a:lnTo>
                  <a:pt x="0" y="368931"/>
                </a:lnTo>
                <a:lnTo>
                  <a:pt x="362404" y="0"/>
                </a:lnTo>
                <a:lnTo>
                  <a:pt x="1179091" y="81269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 rot="18886259">
            <a:off x="10044113" y="5054600"/>
            <a:ext cx="1358900" cy="135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直角三角形 8"/>
          <p:cNvSpPr/>
          <p:nvPr/>
        </p:nvSpPr>
        <p:spPr>
          <a:xfrm rot="2700000">
            <a:off x="9290844" y="2851944"/>
            <a:ext cx="747713" cy="746125"/>
          </a:xfrm>
          <a:prstGeom prst="rtTriangle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064" name="图片 10" descr="Kinco Products 2018-catalog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700000">
            <a:off x="10118725" y="5273675"/>
            <a:ext cx="1346200" cy="1011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5" name="图片 11" descr="G:\工作\日常\190715设备管家推文\fengmian 拷贝2 拷贝.pngfengmian 拷贝2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063" y="6027738"/>
            <a:ext cx="1811337" cy="877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6" name="图片 12" descr="C:\Users\mt0007\Desktop\图片1.png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950" y="5489575"/>
            <a:ext cx="2049463" cy="1366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5067" name="组合 18"/>
          <p:cNvGrpSpPr/>
          <p:nvPr/>
        </p:nvGrpSpPr>
        <p:grpSpPr>
          <a:xfrm>
            <a:off x="1220788" y="765175"/>
            <a:ext cx="2138362" cy="660400"/>
            <a:chOff x="1922" y="1205"/>
            <a:chExt cx="3368" cy="1041"/>
          </a:xfrm>
        </p:grpSpPr>
        <p:pic>
          <p:nvPicPr>
            <p:cNvPr id="45073" name="图片 13" descr="Kinco_Logo+简称+全称源文件_2018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5" y="1204"/>
              <a:ext cx="2667" cy="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9"/>
            <p:cNvSpPr txBox="1"/>
            <p:nvPr/>
          </p:nvSpPr>
          <p:spPr>
            <a:xfrm>
              <a:off x="1922" y="1813"/>
              <a:ext cx="3366" cy="4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200" normalizeH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聚焦行业与客户深度链接</a:t>
              </a:r>
              <a:endParaRPr kumimoji="0" lang="zh-CN" altLang="en-US" sz="1200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5068" name="文本框 4"/>
          <p:cNvSpPr txBox="1"/>
          <p:nvPr/>
        </p:nvSpPr>
        <p:spPr>
          <a:xfrm>
            <a:off x="1501775" y="2451100"/>
            <a:ext cx="7548563" cy="1693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5200" b="1" dirty="0">
                <a:solidFill>
                  <a:srgbClr val="E621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Kinco DToolsPro</a:t>
            </a:r>
          </a:p>
          <a:p>
            <a:pPr algn="r" eaLnBrk="1" hangingPunct="1"/>
            <a:r>
              <a:rPr lang="zh-CN" altLang="en-US" sz="5200" b="1" dirty="0">
                <a:solidFill>
                  <a:srgbClr val="E621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</a:p>
        </p:txBody>
      </p:sp>
      <p:sp>
        <p:nvSpPr>
          <p:cNvPr id="45069" name="矩形 1"/>
          <p:cNvSpPr/>
          <p:nvPr/>
        </p:nvSpPr>
        <p:spPr>
          <a:xfrm>
            <a:off x="10582275" y="2970213"/>
            <a:ext cx="711200" cy="284162"/>
          </a:xfrm>
          <a:prstGeom prst="rect">
            <a:avLst/>
          </a:prstGeom>
          <a:solidFill>
            <a:srgbClr val="D9D9D9"/>
          </a:solidFill>
          <a:ln w="12700">
            <a:noFill/>
          </a:ln>
        </p:spPr>
        <p:txBody>
          <a:bodyPr anchor="ctr" anchorCtr="0"/>
          <a:lstStyle/>
          <a:p>
            <a:pPr algn="ctr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5070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39400" y="2730500"/>
            <a:ext cx="1370013" cy="97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1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7025" y="4149725"/>
            <a:ext cx="720725" cy="71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2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600" y="4149725"/>
            <a:ext cx="719138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/>
        </p:nvSpPr>
        <p:spPr>
          <a:xfrm>
            <a:off x="825500" y="1622425"/>
            <a:ext cx="10515600" cy="1177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/>
            <a:r>
              <a:rPr lang="zh-CN" altLang="en-US" sz="6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  <a:endParaRPr lang="zh-CN" altLang="zh-CN" sz="6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7" name="标题 1"/>
          <p:cNvSpPr>
            <a:spLocks noGrp="1"/>
          </p:cNvSpPr>
          <p:nvPr/>
        </p:nvSpPr>
        <p:spPr>
          <a:xfrm>
            <a:off x="917575" y="2854325"/>
            <a:ext cx="10515600" cy="36703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报警信息：报警类型丰富多样、支持数据监控、表格汉化、</a:t>
            </a:r>
            <a:r>
              <a:rPr lang="en-US" altLang="zh-CN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 </a:t>
            </a:r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支持导入导出快速配置</a:t>
            </a:r>
            <a:endParaRPr lang="en-US" altLang="zh-CN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报警显示：下位机表格集成筛选功能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/>
          <p:nvPr/>
        </p:nvSpPr>
        <p:spPr>
          <a:xfrm>
            <a:off x="1344613" y="1989138"/>
            <a:ext cx="20875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报警信息</a:t>
            </a:r>
          </a:p>
        </p:txBody>
      </p:sp>
      <p:sp>
        <p:nvSpPr>
          <p:cNvPr id="28675" name="文本框 13"/>
          <p:cNvSpPr txBox="1">
            <a:spLocks noChangeArrowheads="1"/>
          </p:cNvSpPr>
          <p:nvPr/>
        </p:nvSpPr>
        <p:spPr bwMode="auto">
          <a:xfrm>
            <a:off x="623888" y="2746375"/>
            <a:ext cx="3527425" cy="20335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报警组和报警等级区分清晰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报警源支持位、字、表达式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报警类型：越限、偏差、变化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率，导出表格汉化更加便利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报警数据监视和统计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8132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25" y="1295400"/>
            <a:ext cx="5207000" cy="248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863" y="1725613"/>
            <a:ext cx="5207000" cy="305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475" y="3116263"/>
            <a:ext cx="5683250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438" y="1046163"/>
            <a:ext cx="7259637" cy="4903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TextBox 1"/>
          <p:cNvSpPr txBox="1"/>
          <p:nvPr/>
        </p:nvSpPr>
        <p:spPr>
          <a:xfrm>
            <a:off x="1344613" y="1989138"/>
            <a:ext cx="20875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报警显示</a:t>
            </a:r>
          </a:p>
        </p:txBody>
      </p:sp>
      <p:sp>
        <p:nvSpPr>
          <p:cNvPr id="50180" name="文本框 13"/>
          <p:cNvSpPr txBox="1"/>
          <p:nvPr/>
        </p:nvSpPr>
        <p:spPr>
          <a:xfrm>
            <a:off x="623888" y="2746375"/>
            <a:ext cx="3527425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表格内容支持输出选中行</a:t>
            </a:r>
            <a:endParaRPr lang="en-US" altLang="zh-CN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表格内容查询功能集成于下位机，更便于操作和理解</a:t>
            </a:r>
            <a:endParaRPr lang="en-US" altLang="zh-CN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181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638" y="3706813"/>
            <a:ext cx="5689600" cy="2386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文本框 1"/>
          <p:cNvSpPr txBox="1"/>
          <p:nvPr/>
        </p:nvSpPr>
        <p:spPr>
          <a:xfrm>
            <a:off x="6840538" y="1606550"/>
            <a:ext cx="29733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80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endParaRPr lang="en-US" altLang="zh-CN" sz="8000" b="1" dirty="0">
              <a:solidFill>
                <a:srgbClr val="D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1112" y="-9525"/>
            <a:ext cx="6102350" cy="6877050"/>
          </a:xfrm>
          <a:prstGeom prst="rect">
            <a:avLst/>
          </a:prstGeom>
          <a:solidFill>
            <a:srgbClr val="D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500" name="文本框 2"/>
          <p:cNvSpPr txBox="1"/>
          <p:nvPr/>
        </p:nvSpPr>
        <p:spPr>
          <a:xfrm>
            <a:off x="6945313" y="5291138"/>
            <a:ext cx="1541462" cy="5826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A6A6A6"/>
                </a:solidFill>
                <a:latin typeface="Tahoma" panose="020B0604030504040204" pitchFamily="34" charset="0"/>
              </a:rPr>
              <a:t>www.kinco.cn     </a:t>
            </a:r>
          </a:p>
          <a:p>
            <a:pPr eaLnBrk="1" hangingPunct="1"/>
            <a:r>
              <a:rPr lang="en-US" altLang="zh-CN" sz="1600" dirty="0">
                <a:solidFill>
                  <a:srgbClr val="A6A6A6"/>
                </a:solidFill>
                <a:latin typeface="Tahoma" panose="020B0604030504040204" pitchFamily="34" charset="0"/>
              </a:rPr>
              <a:t>sales@kinco.cn</a:t>
            </a:r>
            <a:endParaRPr lang="zh-CN" altLang="en-US" sz="1600" dirty="0">
              <a:solidFill>
                <a:srgbClr val="A6A6A6"/>
              </a:solidFill>
              <a:latin typeface="Tahom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6501" name="Picture 2" descr="D:\Kinco微信二维码2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3" y="2312988"/>
            <a:ext cx="2233612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2" name="文本框 1"/>
          <p:cNvSpPr txBox="1"/>
          <p:nvPr/>
        </p:nvSpPr>
        <p:spPr>
          <a:xfrm>
            <a:off x="6840538" y="2841625"/>
            <a:ext cx="29733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  <p:pic>
        <p:nvPicPr>
          <p:cNvPr id="10650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63" y="4435475"/>
            <a:ext cx="1778000" cy="354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9"/>
          <p:cNvSpPr txBox="1"/>
          <p:nvPr/>
        </p:nvSpPr>
        <p:spPr>
          <a:xfrm>
            <a:off x="7129463" y="4854575"/>
            <a:ext cx="2138363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200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聚焦行业与客户深度链接</a:t>
            </a:r>
            <a:endParaRPr kumimoji="0" lang="zh-CN" altLang="en-US" sz="1200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8975" y="5240338"/>
            <a:ext cx="287338" cy="2857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c86be6b-ad04-4c79-88a5-fde14197b66e"/>
  <p:tag name="COMMONDATA" val="eyJoZGlkIjoiYjkxZmU3MzdkNDIxZDU5NGM2OGQ5MWMzZTUwMTg0Z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宽屏</PresentationFormat>
  <Paragraphs>24</Paragraphs>
  <Slides>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微软雅黑</vt:lpstr>
      <vt:lpstr>Arial</vt:lpstr>
      <vt:lpstr>Calibri</vt:lpstr>
      <vt:lpstr>Tahoma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杨添意</dc:creator>
  <cp:lastModifiedBy>婉婷 丁</cp:lastModifiedBy>
  <cp:revision>220</cp:revision>
  <dcterms:created xsi:type="dcterms:W3CDTF">2019-02-21T06:39:00Z</dcterms:created>
  <dcterms:modified xsi:type="dcterms:W3CDTF">2023-06-12T02:13:38Z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60C64A97CFDC4CFEA30B6EB333CF1F97_12</vt:lpwstr>
  </property>
</Properties>
</file>