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54" r:id="rId2"/>
    <p:sldId id="453" r:id="rId3"/>
    <p:sldId id="454" r:id="rId4"/>
    <p:sldId id="455" r:id="rId5"/>
    <p:sldId id="456" r:id="rId6"/>
    <p:sldId id="412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32B"/>
    <a:srgbClr val="E62129"/>
    <a:srgbClr val="D02C32"/>
    <a:srgbClr val="D1232A"/>
    <a:srgbClr val="940000"/>
    <a:srgbClr val="AC0000"/>
    <a:srgbClr val="FFFFFF"/>
    <a:srgbClr val="CC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992" y="28"/>
      </p:cViewPr>
      <p:guideLst>
        <p:guide orient="horz" pos="22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669209-CC93-4633-B0C9-E102CFC7CA1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A9F460-51A2-4FA7-A292-D593D35EBD8B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1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75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60800" cy="47625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6813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sz="1000" dirty="0"/>
              <a:t>‹#›</a:t>
            </a:fld>
            <a:endParaRPr lang="zh-CN" alt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14C962-CE8C-4B3C-93D4-5A632539B8D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 descr="G:\工作\Logo &amp; 组合\2. Kinco步科.png2. Kinco步科"/>
          <p:cNvPicPr>
            <a:picLocks noChangeAspect="1"/>
          </p:cNvPicPr>
          <p:nvPr userDrawn="1"/>
        </p:nvPicPr>
        <p:blipFill>
          <a:blip r:embed="rId2"/>
          <a:srcRect t="2037" b="2037"/>
          <a:stretch>
            <a:fillRect/>
          </a:stretch>
        </p:blipFill>
        <p:spPr>
          <a:xfrm>
            <a:off x="330200" y="206375"/>
            <a:ext cx="1370013" cy="26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0D7972-5B7D-4283-A083-19D7B2B6F7FD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9D1CC1-9342-4FFB-80F2-D9F7E1590571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E4F5AD-2C3B-4B6B-B05C-D6D1DFFB59DA}" type="datetimeFigureOut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2023/6/12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2435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635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835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835" lvl="6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1035" lvl="7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8235" lvl="8" indent="0" algn="l" defTabSz="1219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组合 1"/>
          <p:cNvGrpSpPr/>
          <p:nvPr/>
        </p:nvGrpSpPr>
        <p:grpSpPr>
          <a:xfrm>
            <a:off x="9202738" y="2560638"/>
            <a:ext cx="471487" cy="768350"/>
            <a:chOff x="6953586" y="1923678"/>
            <a:chExt cx="353571" cy="576064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307157" y="1923678"/>
              <a:ext cx="0" cy="49274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996443" y="2334302"/>
              <a:ext cx="167857" cy="16544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6953586" y="1923678"/>
              <a:ext cx="353571" cy="386819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直角三角形 17"/>
          <p:cNvSpPr/>
          <p:nvPr/>
        </p:nvSpPr>
        <p:spPr>
          <a:xfrm rot="2696315">
            <a:off x="10131425" y="1179513"/>
            <a:ext cx="4135438" cy="41354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/>
          <p:cNvSpPr txBox="1"/>
          <p:nvPr/>
        </p:nvSpPr>
        <p:spPr>
          <a:xfrm rot="18820752">
            <a:off x="7729538" y="5338763"/>
            <a:ext cx="3390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1218565" eaLnBrk="1" hangingPunct="1"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133" normalizeH="0" baseline="0" noProof="1">
                <a:solidFill>
                  <a:srgbClr val="D623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Kinco DToolsPro</a:t>
            </a:r>
          </a:p>
        </p:txBody>
      </p:sp>
      <p:sp>
        <p:nvSpPr>
          <p:cNvPr id="20" name="直角三角形 8"/>
          <p:cNvSpPr/>
          <p:nvPr/>
        </p:nvSpPr>
        <p:spPr>
          <a:xfrm rot="8130679">
            <a:off x="10891838" y="6189663"/>
            <a:ext cx="1511300" cy="1152525"/>
          </a:xfrm>
          <a:custGeom>
            <a:avLst/>
            <a:gdLst/>
            <a:ahLst/>
            <a:cxnLst/>
            <a:rect l="l" t="t" r="r" b="b"/>
            <a:pathLst>
              <a:path w="1179091" h="812697">
                <a:moveTo>
                  <a:pt x="0" y="812697"/>
                </a:moveTo>
                <a:lnTo>
                  <a:pt x="0" y="368931"/>
                </a:lnTo>
                <a:lnTo>
                  <a:pt x="362404" y="0"/>
                </a:lnTo>
                <a:lnTo>
                  <a:pt x="1179091" y="8126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rot="18886259">
            <a:off x="10044113" y="5054600"/>
            <a:ext cx="1358900" cy="135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直角三角形 8"/>
          <p:cNvSpPr/>
          <p:nvPr/>
        </p:nvSpPr>
        <p:spPr>
          <a:xfrm rot="2700000">
            <a:off x="9290844" y="2851944"/>
            <a:ext cx="747713" cy="746125"/>
          </a:xfrm>
          <a:prstGeom prst="rtTriangle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2232" name="图片 10" descr="Kinco Products 2018-catalog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700000">
            <a:off x="10118725" y="5273675"/>
            <a:ext cx="1346200" cy="1011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图片 11" descr="G:\工作\日常\190715设备管家推文\fengmian 拷贝2 拷贝.pngfengmian 拷贝2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063" y="6027738"/>
            <a:ext cx="1811337" cy="87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图片 12" descr="C:\Users\mt0007\Desktop\图片1.png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950" y="5489575"/>
            <a:ext cx="2049463" cy="1366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235" name="组合 18"/>
          <p:cNvGrpSpPr/>
          <p:nvPr/>
        </p:nvGrpSpPr>
        <p:grpSpPr>
          <a:xfrm>
            <a:off x="1220788" y="765175"/>
            <a:ext cx="2138362" cy="660400"/>
            <a:chOff x="1922" y="1205"/>
            <a:chExt cx="3368" cy="1041"/>
          </a:xfrm>
        </p:grpSpPr>
        <p:pic>
          <p:nvPicPr>
            <p:cNvPr id="52241" name="图片 13" descr="Kinco_Logo+简称+全称源文件_2018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15" y="1204"/>
              <a:ext cx="2667" cy="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文本框 9"/>
            <p:cNvSpPr txBox="1"/>
            <p:nvPr/>
          </p:nvSpPr>
          <p:spPr>
            <a:xfrm>
              <a:off x="1922" y="1813"/>
              <a:ext cx="3366" cy="4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marR="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zh-CN" altLang="en-US" sz="1200" kern="1200" cap="none" spc="200" normalizeH="0" baseline="0" noProof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ea"/>
                </a:rPr>
                <a:t>聚焦行业与客户深度链接</a:t>
              </a:r>
              <a:endParaRPr kumimoji="0" lang="zh-CN" altLang="en-US" sz="1200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2236" name="文本框 4"/>
          <p:cNvSpPr txBox="1"/>
          <p:nvPr/>
        </p:nvSpPr>
        <p:spPr>
          <a:xfrm>
            <a:off x="1501775" y="2451100"/>
            <a:ext cx="7548563" cy="1693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Kinco DToolsPro</a:t>
            </a:r>
          </a:p>
          <a:p>
            <a:pPr algn="r" eaLnBrk="1" hangingPunct="1"/>
            <a:r>
              <a:rPr lang="zh-CN" altLang="en-US" sz="5200" b="1" dirty="0">
                <a:solidFill>
                  <a:srgbClr val="E621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用户及权限</a:t>
            </a:r>
          </a:p>
        </p:txBody>
      </p:sp>
      <p:sp>
        <p:nvSpPr>
          <p:cNvPr id="52237" name="矩形 1"/>
          <p:cNvSpPr/>
          <p:nvPr/>
        </p:nvSpPr>
        <p:spPr>
          <a:xfrm>
            <a:off x="10582275" y="2970213"/>
            <a:ext cx="711200" cy="284162"/>
          </a:xfrm>
          <a:prstGeom prst="rect">
            <a:avLst/>
          </a:prstGeom>
          <a:solidFill>
            <a:srgbClr val="D9D9D9"/>
          </a:solidFill>
          <a:ln w="12700">
            <a:noFill/>
          </a:ln>
        </p:spPr>
        <p:txBody>
          <a:bodyPr anchor="ctr" anchorCtr="0"/>
          <a:lstStyle/>
          <a:p>
            <a:pPr algn="ctr"/>
            <a:endParaRPr lang="zh-CN" altLang="zh-C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2238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39400" y="2730500"/>
            <a:ext cx="1370013" cy="97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7025" y="4149725"/>
            <a:ext cx="720725" cy="719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0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1600" y="4149725"/>
            <a:ext cx="719138" cy="71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/>
        </p:nvSpPr>
        <p:spPr>
          <a:xfrm>
            <a:off x="871538" y="1622425"/>
            <a:ext cx="10515600" cy="117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/>
            <a:r>
              <a:rPr lang="zh-CN" altLang="en-US" sz="6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用户及权限</a:t>
            </a:r>
            <a:endParaRPr lang="zh-CN" altLang="zh-CN" sz="6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5" name="标题 1"/>
          <p:cNvSpPr>
            <a:spLocks noGrp="1"/>
          </p:cNvSpPr>
          <p:nvPr/>
        </p:nvSpPr>
        <p:spPr>
          <a:xfrm>
            <a:off x="871538" y="2854325"/>
            <a:ext cx="10515600" cy="36703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用户配置：权限组和用户、</a:t>
            </a:r>
            <a:endParaRPr lang="en-US" altLang="zh-CN" sz="32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32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用户功能使用：用户系统变量、用户相关开关设定、用户表格显示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/>
          <p:nvPr/>
        </p:nvSpPr>
        <p:spPr>
          <a:xfrm>
            <a:off x="1344613" y="2205038"/>
            <a:ext cx="208756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用户配置</a:t>
            </a:r>
          </a:p>
        </p:txBody>
      </p:sp>
      <p:sp>
        <p:nvSpPr>
          <p:cNvPr id="55299" name="文本框 13"/>
          <p:cNvSpPr txBox="1"/>
          <p:nvPr/>
        </p:nvSpPr>
        <p:spPr>
          <a:xfrm>
            <a:off x="623888" y="2962275"/>
            <a:ext cx="3527425" cy="1471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配置权限组，用户的权限来自于所属权限组、设置密码格式</a:t>
            </a:r>
            <a:endParaRPr lang="en-US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配置用户，分配权限组，设置密码、设置卡号</a:t>
            </a:r>
            <a:endParaRPr lang="en-US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30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0" y="1265238"/>
            <a:ext cx="6045200" cy="296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0" y="3062288"/>
            <a:ext cx="6045200" cy="295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/>
          <p:nvPr/>
        </p:nvSpPr>
        <p:spPr>
          <a:xfrm>
            <a:off x="1200150" y="1989138"/>
            <a:ext cx="2946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用户功能使用</a:t>
            </a:r>
          </a:p>
        </p:txBody>
      </p:sp>
      <p:sp>
        <p:nvSpPr>
          <p:cNvPr id="28675" name="文本框 13"/>
          <p:cNvSpPr txBox="1">
            <a:spLocks noChangeArrowheads="1"/>
          </p:cNvSpPr>
          <p:nvPr/>
        </p:nvSpPr>
        <p:spPr bwMode="auto">
          <a:xfrm>
            <a:off x="695325" y="2746375"/>
            <a:ext cx="3956050" cy="187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系统变量：通过查看变量描述了解使用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用户相关动作设定：选择功能后查看所用到的变量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开关设定配合系统变量实现用户功能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734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1479550"/>
            <a:ext cx="6416675" cy="342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9" name="图片 6"/>
          <p:cNvPicPr>
            <a:picLocks noChangeAspect="1"/>
          </p:cNvPicPr>
          <p:nvPr/>
        </p:nvPicPr>
        <p:blipFill>
          <a:blip r:embed="rId4"/>
          <a:srcRect r="14041" b="32814"/>
          <a:stretch>
            <a:fillRect/>
          </a:stretch>
        </p:blipFill>
        <p:spPr>
          <a:xfrm>
            <a:off x="8404225" y="4183063"/>
            <a:ext cx="2984500" cy="194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/>
          <p:nvPr/>
        </p:nvSpPr>
        <p:spPr>
          <a:xfrm>
            <a:off x="1200150" y="1989138"/>
            <a:ext cx="2946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用户功能使用</a:t>
            </a:r>
          </a:p>
        </p:txBody>
      </p:sp>
      <p:sp>
        <p:nvSpPr>
          <p:cNvPr id="59395" name="文本框 13"/>
          <p:cNvSpPr txBox="1"/>
          <p:nvPr/>
        </p:nvSpPr>
        <p:spPr>
          <a:xfrm>
            <a:off x="695325" y="2746375"/>
            <a:ext cx="3956050" cy="1138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用户显示表格元件，可输出选中行、可根据状态动态显示</a:t>
            </a:r>
            <a:endParaRPr lang="en-US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支持导出</a:t>
            </a:r>
            <a:endParaRPr lang="en-US" altLang="zh-CN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396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975" y="1268413"/>
            <a:ext cx="6786563" cy="458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文本框 1"/>
          <p:cNvSpPr txBox="1"/>
          <p:nvPr/>
        </p:nvSpPr>
        <p:spPr>
          <a:xfrm>
            <a:off x="6840538" y="1606550"/>
            <a:ext cx="29733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8000" b="1" dirty="0">
                <a:solidFill>
                  <a:srgbClr val="D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</a:t>
            </a:r>
            <a:endParaRPr lang="en-US" altLang="zh-CN" sz="8000" b="1" dirty="0">
              <a:solidFill>
                <a:srgbClr val="D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1112" y="-9525"/>
            <a:ext cx="6102350" cy="6877050"/>
          </a:xfrm>
          <a:prstGeom prst="rect">
            <a:avLst/>
          </a:prstGeom>
          <a:solidFill>
            <a:srgbClr val="D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500" name="文本框 2"/>
          <p:cNvSpPr txBox="1"/>
          <p:nvPr/>
        </p:nvSpPr>
        <p:spPr>
          <a:xfrm>
            <a:off x="6945313" y="5291138"/>
            <a:ext cx="1541462" cy="5826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www.kinco.cn     </a:t>
            </a:r>
          </a:p>
          <a:p>
            <a:pPr eaLnBrk="1" hangingPunct="1"/>
            <a:r>
              <a:rPr lang="en-US" altLang="zh-CN" sz="1600" dirty="0">
                <a:solidFill>
                  <a:srgbClr val="A6A6A6"/>
                </a:solidFill>
                <a:latin typeface="Tahoma" panose="020B0604030504040204" pitchFamily="34" charset="0"/>
              </a:rPr>
              <a:t>sales@kinco.cn</a:t>
            </a:r>
            <a:endParaRPr lang="zh-CN" altLang="en-US" sz="1600" dirty="0">
              <a:solidFill>
                <a:srgbClr val="A6A6A6"/>
              </a:solidFill>
              <a:latin typeface="Tahom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6501" name="Picture 2" descr="D:\Kinco微信二维码20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3" y="2312988"/>
            <a:ext cx="2233612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2" name="文本框 1"/>
          <p:cNvSpPr txBox="1"/>
          <p:nvPr/>
        </p:nvSpPr>
        <p:spPr>
          <a:xfrm>
            <a:off x="6840538" y="2841625"/>
            <a:ext cx="29733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</a:p>
        </p:txBody>
      </p:sp>
      <p:pic>
        <p:nvPicPr>
          <p:cNvPr id="10650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863" y="4435475"/>
            <a:ext cx="1778000" cy="35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"/>
          <p:cNvSpPr txBox="1"/>
          <p:nvPr/>
        </p:nvSpPr>
        <p:spPr>
          <a:xfrm>
            <a:off x="7129463" y="4854575"/>
            <a:ext cx="2138363" cy="276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1200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聚焦行业与客户深度链接</a:t>
            </a:r>
            <a:endParaRPr kumimoji="0" lang="zh-CN" altLang="en-US" sz="1200" kern="1200" cap="none" spc="0" normalizeH="0" baseline="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38975" y="5240338"/>
            <a:ext cx="287338" cy="2857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c86be6b-ad04-4c79-88a5-fde14197b66e"/>
  <p:tag name="COMMONDATA" val="eyJoZGlkIjoiYjkxZmU3MzdkNDIxZDU5NGM2OGQ5MWMzZTUwMTg0Z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宽屏</PresentationFormat>
  <Paragraphs>26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微软雅黑</vt:lpstr>
      <vt:lpstr>Arial</vt:lpstr>
      <vt:lpstr>Calibri</vt:lpstr>
      <vt:lpstr>Tahoma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杨添意</dc:creator>
  <cp:lastModifiedBy>婉婷 丁</cp:lastModifiedBy>
  <cp:revision>220</cp:revision>
  <dcterms:created xsi:type="dcterms:W3CDTF">2019-02-21T06:39:00Z</dcterms:created>
  <dcterms:modified xsi:type="dcterms:W3CDTF">2023-06-12T02:12:43Z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60C64A97CFDC4CFEA30B6EB333CF1F97_12</vt:lpwstr>
  </property>
</Properties>
</file>