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41" r:id="rId2"/>
    <p:sldId id="414" r:id="rId3"/>
    <p:sldId id="949" r:id="rId4"/>
    <p:sldId id="950" r:id="rId5"/>
    <p:sldId id="874" r:id="rId6"/>
    <p:sldId id="943" r:id="rId7"/>
    <p:sldId id="945" r:id="rId8"/>
    <p:sldId id="944" r:id="rId9"/>
    <p:sldId id="946" r:id="rId10"/>
    <p:sldId id="412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32B"/>
    <a:srgbClr val="E62129"/>
    <a:srgbClr val="D02C32"/>
    <a:srgbClr val="D1232A"/>
    <a:srgbClr val="940000"/>
    <a:srgbClr val="AC0000"/>
    <a:srgbClr val="FFFFFF"/>
    <a:srgbClr val="CC2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992" y="28"/>
      </p:cViewPr>
      <p:guideLst>
        <p:guide orient="horz" pos="22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14677-B5AE-4F83-8F87-3B004AFD13B1}" type="doc">
      <dgm:prSet loTypeId="urn:microsoft.com/office/officeart/2005/8/layout/matrix2" loCatId="matrix" qsTypeId="urn:microsoft.com/office/officeart/2005/8/quickstyle/simple1#1" qsCatId="simple" csTypeId="urn:microsoft.com/office/officeart/2005/8/colors/colorful3#1" csCatId="colorful" phldr="1"/>
      <dgm:spPr/>
      <dgm:t>
        <a:bodyPr/>
        <a:lstStyle/>
        <a:p>
          <a:endParaRPr lang="zh-CN" altLang="en-US"/>
        </a:p>
      </dgm:t>
    </dgm:pt>
    <dgm:pt modelId="{D8E54FFC-2CEC-4AC5-88EC-5A9AF9E0974D}">
      <dgm:prSet phldrT="[文本]" custT="1"/>
      <dgm:spPr>
        <a:solidFill>
          <a:srgbClr val="A5A5A5"/>
        </a:solidFill>
      </dgm:spPr>
      <dgm:t>
        <a:bodyPr/>
        <a:lstStyle/>
        <a:p>
          <a:r>
            <a: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rPr>
            <a:t>风格新</a:t>
          </a:r>
        </a:p>
      </dgm:t>
    </dgm:pt>
    <dgm:pt modelId="{5991149E-F8A6-45DD-A2BC-FFB524774278}" type="parTrans" cxnId="{BD4532DE-F367-445A-ADB0-A38DE062D7F2}">
      <dgm:prSet/>
      <dgm:spPr/>
      <dgm:t>
        <a:bodyPr/>
        <a:lstStyle/>
        <a:p>
          <a:endParaRPr lang="zh-CN" altLang="en-US"/>
        </a:p>
      </dgm:t>
    </dgm:pt>
    <dgm:pt modelId="{A1E440BD-E32D-42CC-B258-2EE5C96F17BA}" type="sibTrans" cxnId="{BD4532DE-F367-445A-ADB0-A38DE062D7F2}">
      <dgm:prSet/>
      <dgm:spPr/>
      <dgm:t>
        <a:bodyPr/>
        <a:lstStyle/>
        <a:p>
          <a:endParaRPr lang="zh-CN" altLang="en-US"/>
        </a:p>
      </dgm:t>
    </dgm:pt>
    <dgm:pt modelId="{6C732C8C-E532-416F-A739-DC1E44EBE24B}">
      <dgm:prSet phldrT="[文本]" custT="1"/>
      <dgm:spPr>
        <a:solidFill>
          <a:srgbClr val="DC0000"/>
        </a:solidFill>
      </dgm:spPr>
      <dgm:t>
        <a:bodyPr/>
        <a:lstStyle/>
        <a:p>
          <a:r>
            <a: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rPr>
            <a:t>架构新</a:t>
          </a:r>
        </a:p>
      </dgm:t>
    </dgm:pt>
    <dgm:pt modelId="{183A2D92-27E5-46C0-8D54-2C464CC982DE}" type="parTrans" cxnId="{5B879904-1B51-4DD4-A05C-110AD65C0AD3}">
      <dgm:prSet/>
      <dgm:spPr/>
      <dgm:t>
        <a:bodyPr/>
        <a:lstStyle/>
        <a:p>
          <a:endParaRPr lang="zh-CN" altLang="en-US"/>
        </a:p>
      </dgm:t>
    </dgm:pt>
    <dgm:pt modelId="{A42968B1-CDB9-4176-B6EF-A50FD49D8DB0}" type="sibTrans" cxnId="{5B879904-1B51-4DD4-A05C-110AD65C0AD3}">
      <dgm:prSet/>
      <dgm:spPr/>
      <dgm:t>
        <a:bodyPr/>
        <a:lstStyle/>
        <a:p>
          <a:endParaRPr lang="zh-CN" altLang="en-US"/>
        </a:p>
      </dgm:t>
    </dgm:pt>
    <dgm:pt modelId="{482FAA9C-A043-4F93-8678-2FDE87FD06A8}">
      <dgm:prSet phldrT="[文本]" custT="1"/>
      <dgm:spPr>
        <a:solidFill>
          <a:srgbClr val="DC0000"/>
        </a:solidFill>
      </dgm:spPr>
      <dgm:t>
        <a:bodyPr/>
        <a:lstStyle/>
        <a:p>
          <a:r>
            <a: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rPr>
            <a:t>模式新</a:t>
          </a:r>
        </a:p>
      </dgm:t>
    </dgm:pt>
    <dgm:pt modelId="{EC2C1D93-D6B0-4524-B353-1B9D9D4D49B7}" type="parTrans" cxnId="{6D43955B-2ED2-41A9-A117-6F1FA5CDF257}">
      <dgm:prSet/>
      <dgm:spPr/>
      <dgm:t>
        <a:bodyPr/>
        <a:lstStyle/>
        <a:p>
          <a:endParaRPr lang="zh-CN" altLang="en-US"/>
        </a:p>
      </dgm:t>
    </dgm:pt>
    <dgm:pt modelId="{B270C7B7-0EF0-450B-A645-D1E9B704CCDC}" type="sibTrans" cxnId="{6D43955B-2ED2-41A9-A117-6F1FA5CDF257}">
      <dgm:prSet/>
      <dgm:spPr/>
      <dgm:t>
        <a:bodyPr/>
        <a:lstStyle/>
        <a:p>
          <a:endParaRPr lang="zh-CN" altLang="en-US"/>
        </a:p>
      </dgm:t>
    </dgm:pt>
    <dgm:pt modelId="{1C558BEA-1D20-4881-81C3-72B5F615AAEC}">
      <dgm:prSet phldrT="[文本]" custT="1"/>
      <dgm:spPr>
        <a:solidFill>
          <a:srgbClr val="A5A5A5"/>
        </a:solidFill>
      </dgm:spPr>
      <dgm:t>
        <a:bodyPr/>
        <a:lstStyle/>
        <a:p>
          <a:r>
            <a: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rPr>
            <a:t>功能新</a:t>
          </a:r>
        </a:p>
      </dgm:t>
    </dgm:pt>
    <dgm:pt modelId="{60034EF6-F0DA-4844-965B-B6184BF48257}" type="parTrans" cxnId="{0FED83D8-8B63-4FC1-B4C5-70454988409C}">
      <dgm:prSet/>
      <dgm:spPr/>
      <dgm:t>
        <a:bodyPr/>
        <a:lstStyle/>
        <a:p>
          <a:endParaRPr lang="zh-CN" altLang="en-US"/>
        </a:p>
      </dgm:t>
    </dgm:pt>
    <dgm:pt modelId="{585837D8-8366-4D13-AD2F-86B9B6878D39}" type="sibTrans" cxnId="{0FED83D8-8B63-4FC1-B4C5-70454988409C}">
      <dgm:prSet/>
      <dgm:spPr/>
      <dgm:t>
        <a:bodyPr/>
        <a:lstStyle/>
        <a:p>
          <a:endParaRPr lang="zh-CN" altLang="en-US"/>
        </a:p>
      </dgm:t>
    </dgm:pt>
    <dgm:pt modelId="{BF235DCE-48F4-4CC4-961E-8E4D573ED4EC}" type="pres">
      <dgm:prSet presAssocID="{8E214677-B5AE-4F83-8F87-3B004AFD13B1}" presName="matrix" presStyleCnt="0">
        <dgm:presLayoutVars>
          <dgm:chMax val="1"/>
          <dgm:dir/>
          <dgm:resizeHandles val="exact"/>
        </dgm:presLayoutVars>
      </dgm:prSet>
      <dgm:spPr/>
    </dgm:pt>
    <dgm:pt modelId="{8888FDA0-4476-4307-97B8-C0063CD34844}" type="pres">
      <dgm:prSet presAssocID="{8E214677-B5AE-4F83-8F87-3B004AFD13B1}" presName="axisShape" presStyleLbl="bgShp" presStyleIdx="0" presStyleCnt="1"/>
      <dgm:spPr>
        <a:prstGeom prst="diamond">
          <a:avLst/>
        </a:prstGeom>
        <a:solidFill>
          <a:schemeClr val="bg2">
            <a:lumMod val="20000"/>
            <a:lumOff val="80000"/>
          </a:schemeClr>
        </a:solidFill>
      </dgm:spPr>
    </dgm:pt>
    <dgm:pt modelId="{FDFC96CA-6857-4746-A22A-AF2F6F293154}" type="pres">
      <dgm:prSet presAssocID="{8E214677-B5AE-4F83-8F87-3B004AFD13B1}" presName="rect1" presStyleLbl="node1" presStyleIdx="0" presStyleCnt="4" custLinFactNeighborX="-30222" custLinFactNeighborY="-10319">
        <dgm:presLayoutVars>
          <dgm:chMax val="0"/>
          <dgm:chPref val="0"/>
          <dgm:bulletEnabled val="1"/>
        </dgm:presLayoutVars>
      </dgm:prSet>
      <dgm:spPr/>
    </dgm:pt>
    <dgm:pt modelId="{2C5DE78D-13CD-481C-9598-68369ECCF640}" type="pres">
      <dgm:prSet presAssocID="{8E214677-B5AE-4F83-8F87-3B004AFD13B1}" presName="rect2" presStyleLbl="node1" presStyleIdx="1" presStyleCnt="4" custLinFactNeighborX="14005" custLinFactNeighborY="-9582">
        <dgm:presLayoutVars>
          <dgm:chMax val="0"/>
          <dgm:chPref val="0"/>
          <dgm:bulletEnabled val="1"/>
        </dgm:presLayoutVars>
      </dgm:prSet>
      <dgm:spPr/>
    </dgm:pt>
    <dgm:pt modelId="{70E5FC07-0382-4D17-A8F9-10DE39B5BD70}" type="pres">
      <dgm:prSet presAssocID="{8E214677-B5AE-4F83-8F87-3B004AFD13B1}" presName="rect3" presStyleLbl="node1" presStyleIdx="2" presStyleCnt="4" custLinFactNeighborX="-31696" custLinFactNeighborY="11794">
        <dgm:presLayoutVars>
          <dgm:chMax val="0"/>
          <dgm:chPref val="0"/>
          <dgm:bulletEnabled val="1"/>
        </dgm:presLayoutVars>
      </dgm:prSet>
      <dgm:spPr/>
    </dgm:pt>
    <dgm:pt modelId="{37A88A77-AA11-4A9A-A4F1-B003CA13F25E}" type="pres">
      <dgm:prSet presAssocID="{8E214677-B5AE-4F83-8F87-3B004AFD13B1}" presName="rect4" presStyleLbl="node1" presStyleIdx="3" presStyleCnt="4" custLinFactNeighborX="19165" custLinFactNeighborY="13302">
        <dgm:presLayoutVars>
          <dgm:chMax val="0"/>
          <dgm:chPref val="0"/>
          <dgm:bulletEnabled val="1"/>
        </dgm:presLayoutVars>
      </dgm:prSet>
      <dgm:spPr/>
    </dgm:pt>
  </dgm:ptLst>
  <dgm:cxnLst>
    <dgm:cxn modelId="{5B879904-1B51-4DD4-A05C-110AD65C0AD3}" srcId="{8E214677-B5AE-4F83-8F87-3B004AFD13B1}" destId="{6C732C8C-E532-416F-A739-DC1E44EBE24B}" srcOrd="1" destOrd="0" parTransId="{183A2D92-27E5-46C0-8D54-2C464CC982DE}" sibTransId="{A42968B1-CDB9-4176-B6EF-A50FD49D8DB0}"/>
    <dgm:cxn modelId="{8FC19906-C62D-4C5A-ABC6-76EEFC588EB5}" type="presOf" srcId="{D8E54FFC-2CEC-4AC5-88EC-5A9AF9E0974D}" destId="{FDFC96CA-6857-4746-A22A-AF2F6F293154}" srcOrd="0" destOrd="0" presId="urn:microsoft.com/office/officeart/2005/8/layout/matrix2"/>
    <dgm:cxn modelId="{461A250D-AD74-4236-B5B3-1F84662A33A0}" type="presOf" srcId="{482FAA9C-A043-4F93-8678-2FDE87FD06A8}" destId="{70E5FC07-0382-4D17-A8F9-10DE39B5BD70}" srcOrd="0" destOrd="0" presId="urn:microsoft.com/office/officeart/2005/8/layout/matrix2"/>
    <dgm:cxn modelId="{6D43955B-2ED2-41A9-A117-6F1FA5CDF257}" srcId="{8E214677-B5AE-4F83-8F87-3B004AFD13B1}" destId="{482FAA9C-A043-4F93-8678-2FDE87FD06A8}" srcOrd="2" destOrd="0" parTransId="{EC2C1D93-D6B0-4524-B353-1B9D9D4D49B7}" sibTransId="{B270C7B7-0EF0-450B-A645-D1E9B704CCDC}"/>
    <dgm:cxn modelId="{1590968A-ADFD-4F5E-A99D-78426A0824AB}" type="presOf" srcId="{6C732C8C-E532-416F-A739-DC1E44EBE24B}" destId="{2C5DE78D-13CD-481C-9598-68369ECCF640}" srcOrd="0" destOrd="0" presId="urn:microsoft.com/office/officeart/2005/8/layout/matrix2"/>
    <dgm:cxn modelId="{0FED83D8-8B63-4FC1-B4C5-70454988409C}" srcId="{8E214677-B5AE-4F83-8F87-3B004AFD13B1}" destId="{1C558BEA-1D20-4881-81C3-72B5F615AAEC}" srcOrd="3" destOrd="0" parTransId="{60034EF6-F0DA-4844-965B-B6184BF48257}" sibTransId="{585837D8-8366-4D13-AD2F-86B9B6878D39}"/>
    <dgm:cxn modelId="{B53744DC-AC15-48D5-ACCD-02254318664C}" type="presOf" srcId="{1C558BEA-1D20-4881-81C3-72B5F615AAEC}" destId="{37A88A77-AA11-4A9A-A4F1-B003CA13F25E}" srcOrd="0" destOrd="0" presId="urn:microsoft.com/office/officeart/2005/8/layout/matrix2"/>
    <dgm:cxn modelId="{BD4532DE-F367-445A-ADB0-A38DE062D7F2}" srcId="{8E214677-B5AE-4F83-8F87-3B004AFD13B1}" destId="{D8E54FFC-2CEC-4AC5-88EC-5A9AF9E0974D}" srcOrd="0" destOrd="0" parTransId="{5991149E-F8A6-45DD-A2BC-FFB524774278}" sibTransId="{A1E440BD-E32D-42CC-B258-2EE5C96F17BA}"/>
    <dgm:cxn modelId="{977007F4-0FA8-4BF8-89FC-4A7E01E71EC5}" type="presOf" srcId="{8E214677-B5AE-4F83-8F87-3B004AFD13B1}" destId="{BF235DCE-48F4-4CC4-961E-8E4D573ED4EC}" srcOrd="0" destOrd="0" presId="urn:microsoft.com/office/officeart/2005/8/layout/matrix2"/>
    <dgm:cxn modelId="{9B5C636C-B1F1-4067-A3B3-198D95C8EFDF}" type="presParOf" srcId="{BF235DCE-48F4-4CC4-961E-8E4D573ED4EC}" destId="{8888FDA0-4476-4307-97B8-C0063CD34844}" srcOrd="0" destOrd="0" presId="urn:microsoft.com/office/officeart/2005/8/layout/matrix2"/>
    <dgm:cxn modelId="{CE976CDF-9832-4F40-826C-25236BE4C400}" type="presParOf" srcId="{BF235DCE-48F4-4CC4-961E-8E4D573ED4EC}" destId="{FDFC96CA-6857-4746-A22A-AF2F6F293154}" srcOrd="1" destOrd="0" presId="urn:microsoft.com/office/officeart/2005/8/layout/matrix2"/>
    <dgm:cxn modelId="{067B95CC-6AF2-4C0C-85E1-AB50895C5877}" type="presParOf" srcId="{BF235DCE-48F4-4CC4-961E-8E4D573ED4EC}" destId="{2C5DE78D-13CD-481C-9598-68369ECCF640}" srcOrd="2" destOrd="0" presId="urn:microsoft.com/office/officeart/2005/8/layout/matrix2"/>
    <dgm:cxn modelId="{49ACCC8A-4149-4A36-B7D9-B7D5B5F3E91F}" type="presParOf" srcId="{BF235DCE-48F4-4CC4-961E-8E4D573ED4EC}" destId="{70E5FC07-0382-4D17-A8F9-10DE39B5BD70}" srcOrd="3" destOrd="0" presId="urn:microsoft.com/office/officeart/2005/8/layout/matrix2"/>
    <dgm:cxn modelId="{B31CA9DE-5AE3-47E7-86F9-742393A4EA9E}" type="presParOf" srcId="{BF235DCE-48F4-4CC4-961E-8E4D573ED4EC}" destId="{37A88A77-AA11-4A9A-A4F1-B003CA13F25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8FDA0-4476-4307-97B8-C0063CD34844}">
      <dsp:nvSpPr>
        <dsp:cNvPr id="0" name=""/>
        <dsp:cNvSpPr/>
      </dsp:nvSpPr>
      <dsp:spPr>
        <a:xfrm>
          <a:off x="834813" y="0"/>
          <a:ext cx="3445934" cy="3445934"/>
        </a:xfrm>
        <a:prstGeom prst="diamond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C96CA-6857-4746-A22A-AF2F6F293154}">
      <dsp:nvSpPr>
        <dsp:cNvPr id="0" name=""/>
        <dsp:cNvSpPr/>
      </dsp:nvSpPr>
      <dsp:spPr bwMode="white">
        <a:xfrm>
          <a:off x="642226" y="81751"/>
          <a:ext cx="1378373" cy="1378373"/>
        </a:xfrm>
        <a:prstGeom prst="roundRect">
          <a:avLst/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风格新</a:t>
          </a:r>
        </a:p>
      </dsp:txBody>
      <dsp:txXfrm>
        <a:off x="709513" y="149038"/>
        <a:ext cx="1243799" cy="1243799"/>
      </dsp:txXfrm>
    </dsp:sp>
    <dsp:sp modelId="{2C5DE78D-13CD-481C-9598-68369ECCF640}">
      <dsp:nvSpPr>
        <dsp:cNvPr id="0" name=""/>
        <dsp:cNvSpPr/>
      </dsp:nvSpPr>
      <dsp:spPr bwMode="white">
        <a:xfrm>
          <a:off x="2871428" y="91909"/>
          <a:ext cx="1378373" cy="1378373"/>
        </a:xfrm>
        <a:prstGeom prst="roundRect">
          <a:avLst/>
        </a:prstGeom>
        <a:solidFill>
          <a:srgbClr val="D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架构新</a:t>
          </a:r>
        </a:p>
      </dsp:txBody>
      <dsp:txXfrm>
        <a:off x="2938715" y="159196"/>
        <a:ext cx="1243799" cy="1243799"/>
      </dsp:txXfrm>
    </dsp:sp>
    <dsp:sp modelId="{70E5FC07-0382-4D17-A8F9-10DE39B5BD70}">
      <dsp:nvSpPr>
        <dsp:cNvPr id="0" name=""/>
        <dsp:cNvSpPr/>
      </dsp:nvSpPr>
      <dsp:spPr bwMode="white">
        <a:xfrm>
          <a:off x="621909" y="2006140"/>
          <a:ext cx="1378373" cy="1378373"/>
        </a:xfrm>
        <a:prstGeom prst="roundRect">
          <a:avLst/>
        </a:prstGeom>
        <a:solidFill>
          <a:srgbClr val="D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模式新</a:t>
          </a:r>
        </a:p>
      </dsp:txBody>
      <dsp:txXfrm>
        <a:off x="689196" y="2073427"/>
        <a:ext cx="1243799" cy="1243799"/>
      </dsp:txXfrm>
    </dsp:sp>
    <dsp:sp modelId="{37A88A77-AA11-4A9A-A4F1-B003CA13F25E}">
      <dsp:nvSpPr>
        <dsp:cNvPr id="0" name=""/>
        <dsp:cNvSpPr/>
      </dsp:nvSpPr>
      <dsp:spPr bwMode="white">
        <a:xfrm>
          <a:off x="2942552" y="2026925"/>
          <a:ext cx="1378373" cy="1378373"/>
        </a:xfrm>
        <a:prstGeom prst="roundRect">
          <a:avLst/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功能新</a:t>
          </a:r>
        </a:p>
      </dsp:txBody>
      <dsp:txXfrm>
        <a:off x="3009839" y="2094212"/>
        <a:ext cx="1243799" cy="1243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669209-CC93-4633-B0C9-E102CFC7CA1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A9F460-51A2-4FA7-A292-D593D35EBD8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1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G:\工作\Logo &amp; 组合\2. Kinco步科.png2. Kinco步科"/>
          <p:cNvPicPr>
            <a:picLocks noChangeAspect="1"/>
          </p:cNvPicPr>
          <p:nvPr userDrawn="1"/>
        </p:nvPicPr>
        <p:blipFill>
          <a:blip r:embed="rId2"/>
          <a:srcRect t="2037" b="2037"/>
          <a:stretch>
            <a:fillRect/>
          </a:stretch>
        </p:blipFill>
        <p:spPr>
          <a:xfrm>
            <a:off x="330200" y="206375"/>
            <a:ext cx="1370013" cy="260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755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6813"/>
            <a:ext cx="2844800" cy="47625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6813"/>
            <a:ext cx="3860800" cy="47625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sz="1000" dirty="0"/>
              <a:t>‹#›</a:t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6813"/>
            <a:ext cx="2844800" cy="47625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6813"/>
            <a:ext cx="3860800" cy="47625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sz="1000" dirty="0"/>
              <a:t>‹#›</a:t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4" descr="G:\工作\Logo &amp; 组合\2. Kinco步科.png2. Kinco步科"/>
          <p:cNvPicPr>
            <a:picLocks noChangeAspect="1"/>
          </p:cNvPicPr>
          <p:nvPr userDrawn="1"/>
        </p:nvPicPr>
        <p:blipFill>
          <a:blip r:embed="rId2"/>
          <a:srcRect t="2037" b="2037"/>
          <a:stretch>
            <a:fillRect/>
          </a:stretch>
        </p:blipFill>
        <p:spPr>
          <a:xfrm>
            <a:off x="330200" y="206375"/>
            <a:ext cx="1370013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14C962-CE8C-4B3C-93D4-5A632539B8D1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" descr="G:\工作\Logo &amp; 组合\2. Kinco步科.png2. Kinco步科"/>
          <p:cNvPicPr>
            <a:picLocks noChangeAspect="1"/>
          </p:cNvPicPr>
          <p:nvPr userDrawn="1"/>
        </p:nvPicPr>
        <p:blipFill>
          <a:blip r:embed="rId2"/>
          <a:srcRect t="2037" b="2037"/>
          <a:stretch>
            <a:fillRect/>
          </a:stretch>
        </p:blipFill>
        <p:spPr>
          <a:xfrm>
            <a:off x="330200" y="206375"/>
            <a:ext cx="1370013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0D7972-5B7D-4283-A083-19D7B2B6F7FD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9D1CC1-9342-4FFB-80F2-D9F7E1590571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E4F5AD-2C3B-4B6B-B05C-D6D1DFFB59DA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2435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635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835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835" lvl="6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1035" lvl="7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8235" lvl="8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1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"/>
          <p:cNvGrpSpPr/>
          <p:nvPr/>
        </p:nvGrpSpPr>
        <p:grpSpPr>
          <a:xfrm>
            <a:off x="9202738" y="2560638"/>
            <a:ext cx="471487" cy="768350"/>
            <a:chOff x="6953586" y="1923678"/>
            <a:chExt cx="353571" cy="576064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307157" y="1923678"/>
              <a:ext cx="0" cy="49274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996443" y="2334302"/>
              <a:ext cx="167857" cy="16544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6953586" y="1923678"/>
              <a:ext cx="353571" cy="38681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直角三角形 17"/>
          <p:cNvSpPr/>
          <p:nvPr/>
        </p:nvSpPr>
        <p:spPr>
          <a:xfrm rot="2696315">
            <a:off x="10131425" y="1179513"/>
            <a:ext cx="4135438" cy="4135438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4"/>
          <p:cNvSpPr txBox="1"/>
          <p:nvPr/>
        </p:nvSpPr>
        <p:spPr>
          <a:xfrm rot="18820752">
            <a:off x="7729538" y="5338763"/>
            <a:ext cx="33909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1218565" eaLnBrk="1" hangingPunct="1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133" normalizeH="0" baseline="0" noProof="1">
                <a:solidFill>
                  <a:srgbClr val="D623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Kinco DToolsPro</a:t>
            </a:r>
          </a:p>
        </p:txBody>
      </p:sp>
      <p:sp>
        <p:nvSpPr>
          <p:cNvPr id="20" name="直角三角形 8"/>
          <p:cNvSpPr/>
          <p:nvPr/>
        </p:nvSpPr>
        <p:spPr>
          <a:xfrm rot="8130679">
            <a:off x="10891838" y="6189663"/>
            <a:ext cx="1511300" cy="1152525"/>
          </a:xfrm>
          <a:custGeom>
            <a:avLst/>
            <a:gdLst/>
            <a:ahLst/>
            <a:cxnLst/>
            <a:rect l="l" t="t" r="r" b="b"/>
            <a:pathLst>
              <a:path w="1179091" h="812697">
                <a:moveTo>
                  <a:pt x="0" y="812697"/>
                </a:moveTo>
                <a:lnTo>
                  <a:pt x="0" y="368931"/>
                </a:lnTo>
                <a:lnTo>
                  <a:pt x="362404" y="0"/>
                </a:lnTo>
                <a:lnTo>
                  <a:pt x="1179091" y="81269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 rot="18886259">
            <a:off x="10044113" y="5054600"/>
            <a:ext cx="1358900" cy="1358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直角三角形 8"/>
          <p:cNvSpPr/>
          <p:nvPr/>
        </p:nvSpPr>
        <p:spPr>
          <a:xfrm rot="2700000">
            <a:off x="9290844" y="2851944"/>
            <a:ext cx="747713" cy="746125"/>
          </a:xfrm>
          <a:prstGeom prst="rtTriangle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8" name="图片 10" descr="Kinco Products 2018-catalog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700000">
            <a:off x="10118725" y="5273675"/>
            <a:ext cx="1346200" cy="1011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图片 11" descr="G:\工作\日常\190715设备管家推文\fengmian 拷贝2 拷贝.pngfengmian 拷贝2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063" y="6027738"/>
            <a:ext cx="1811337" cy="877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图片 12" descr="C:\Users\mt0007\Desktop\图片1.png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950" y="5489575"/>
            <a:ext cx="2049463" cy="13668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51" name="组合 18"/>
          <p:cNvGrpSpPr/>
          <p:nvPr/>
        </p:nvGrpSpPr>
        <p:grpSpPr>
          <a:xfrm>
            <a:off x="1220788" y="765175"/>
            <a:ext cx="2138362" cy="660400"/>
            <a:chOff x="1922" y="1205"/>
            <a:chExt cx="3368" cy="1041"/>
          </a:xfrm>
        </p:grpSpPr>
        <p:pic>
          <p:nvPicPr>
            <p:cNvPr id="10257" name="图片 13" descr="Kinco_Logo+简称+全称源文件_2018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15" y="1204"/>
              <a:ext cx="2667" cy="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文本框 9"/>
            <p:cNvSpPr txBox="1"/>
            <p:nvPr/>
          </p:nvSpPr>
          <p:spPr>
            <a:xfrm>
              <a:off x="1922" y="1813"/>
              <a:ext cx="3366" cy="4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200" normalizeH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聚焦行业与客户深度链接</a:t>
              </a:r>
              <a:endParaRPr kumimoji="0" lang="zh-CN" altLang="en-US" sz="1200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252" name="矩形 1"/>
          <p:cNvSpPr/>
          <p:nvPr/>
        </p:nvSpPr>
        <p:spPr>
          <a:xfrm>
            <a:off x="10582275" y="2970213"/>
            <a:ext cx="711200" cy="284162"/>
          </a:xfrm>
          <a:prstGeom prst="rect">
            <a:avLst/>
          </a:prstGeom>
          <a:solidFill>
            <a:srgbClr val="D9D9D9"/>
          </a:solidFill>
          <a:ln w="12700">
            <a:noFill/>
          </a:ln>
        </p:spPr>
        <p:txBody>
          <a:bodyPr anchor="ctr" anchorCtr="0"/>
          <a:lstStyle/>
          <a:p>
            <a:pPr algn="ctr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25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439400" y="2730500"/>
            <a:ext cx="1370013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4" name="文本框 4"/>
          <p:cNvSpPr txBox="1"/>
          <p:nvPr/>
        </p:nvSpPr>
        <p:spPr>
          <a:xfrm>
            <a:off x="1501775" y="2451100"/>
            <a:ext cx="7548563" cy="169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5200" b="1" dirty="0">
                <a:solidFill>
                  <a:srgbClr val="E621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Kinco DToolsPro</a:t>
            </a:r>
          </a:p>
          <a:p>
            <a:pPr algn="r" eaLnBrk="1" hangingPunct="1"/>
            <a:r>
              <a:rPr lang="zh-CN" altLang="en-US" sz="5200" b="1" dirty="0">
                <a:solidFill>
                  <a:srgbClr val="E621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软硬件平台介绍</a:t>
            </a:r>
          </a:p>
        </p:txBody>
      </p:sp>
      <p:pic>
        <p:nvPicPr>
          <p:cNvPr id="10255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7025" y="4149725"/>
            <a:ext cx="720725" cy="719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6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1600" y="4149725"/>
            <a:ext cx="719138" cy="719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文本框 1"/>
          <p:cNvSpPr txBox="1"/>
          <p:nvPr/>
        </p:nvSpPr>
        <p:spPr>
          <a:xfrm>
            <a:off x="6840538" y="1606550"/>
            <a:ext cx="2973387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80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endParaRPr lang="en-US" altLang="zh-CN" sz="8000" b="1" dirty="0">
              <a:solidFill>
                <a:srgbClr val="D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1112" y="-9525"/>
            <a:ext cx="6102350" cy="6877050"/>
          </a:xfrm>
          <a:prstGeom prst="rect">
            <a:avLst/>
          </a:prstGeom>
          <a:solidFill>
            <a:srgbClr val="D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500" name="文本框 2"/>
          <p:cNvSpPr txBox="1"/>
          <p:nvPr/>
        </p:nvSpPr>
        <p:spPr>
          <a:xfrm>
            <a:off x="6945313" y="5291138"/>
            <a:ext cx="1541462" cy="5826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A6A6A6"/>
                </a:solidFill>
                <a:latin typeface="Tahoma" panose="020B0604030504040204" pitchFamily="34" charset="0"/>
              </a:rPr>
              <a:t>www.kinco.cn     </a:t>
            </a:r>
          </a:p>
          <a:p>
            <a:pPr eaLnBrk="1" hangingPunct="1"/>
            <a:r>
              <a:rPr lang="en-US" altLang="zh-CN" sz="1600" dirty="0">
                <a:solidFill>
                  <a:srgbClr val="A6A6A6"/>
                </a:solidFill>
                <a:latin typeface="Tahoma" panose="020B0604030504040204" pitchFamily="34" charset="0"/>
              </a:rPr>
              <a:t>sales@kinco.cn</a:t>
            </a:r>
            <a:endParaRPr lang="zh-CN" altLang="en-US" sz="1600" dirty="0">
              <a:solidFill>
                <a:srgbClr val="A6A6A6"/>
              </a:solidFill>
              <a:latin typeface="Tahom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6501" name="Picture 2" descr="D:\Kinco微信二维码20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3" y="2312988"/>
            <a:ext cx="2233612" cy="223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02" name="文本框 1"/>
          <p:cNvSpPr txBox="1"/>
          <p:nvPr/>
        </p:nvSpPr>
        <p:spPr>
          <a:xfrm>
            <a:off x="6840538" y="2841625"/>
            <a:ext cx="29733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</a:p>
        </p:txBody>
      </p:sp>
      <p:pic>
        <p:nvPicPr>
          <p:cNvPr id="106503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863" y="4435475"/>
            <a:ext cx="1778000" cy="354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9"/>
          <p:cNvSpPr txBox="1"/>
          <p:nvPr/>
        </p:nvSpPr>
        <p:spPr>
          <a:xfrm>
            <a:off x="7129463" y="4854575"/>
            <a:ext cx="2138363" cy="276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200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聚焦行业与客户深度链接</a:t>
            </a:r>
            <a:endParaRPr kumimoji="0" lang="zh-CN" altLang="en-US" sz="1200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38975" y="5240338"/>
            <a:ext cx="287338" cy="2857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/>
        </p:nvSpPr>
        <p:spPr>
          <a:xfrm>
            <a:off x="825500" y="1622425"/>
            <a:ext cx="10515600" cy="1177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/>
            <a:r>
              <a:rPr lang="zh-CN" altLang="en-US" sz="6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面向高端设备</a:t>
            </a:r>
            <a:endParaRPr lang="zh-CN" altLang="zh-CN" sz="60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标题 1"/>
          <p:cNvSpPr>
            <a:spLocks noGrp="1"/>
          </p:cNvSpPr>
          <p:nvPr/>
        </p:nvSpPr>
        <p:spPr>
          <a:xfrm>
            <a:off x="917575" y="2854325"/>
            <a:ext cx="10515600" cy="23018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ct val="200000"/>
              </a:lnSpc>
            </a:pPr>
            <a:r>
              <a:rPr lang="en-US" altLang="zh-CN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FUTURE</a:t>
            </a:r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一代</a:t>
            </a:r>
            <a:r>
              <a:rPr lang="en-US" altLang="zh-CN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/FUTURE</a:t>
            </a:r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二代</a:t>
            </a:r>
            <a:r>
              <a:rPr lang="en-US" altLang="zh-CN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/GREEN</a:t>
            </a:r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二代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3138" y="687388"/>
            <a:ext cx="10269538" cy="696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4680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20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面向高端制造业</a:t>
            </a:r>
            <a:r>
              <a:rPr kumimoji="0" lang="en-US" altLang="zh-CN" sz="3600" b="1" i="0" u="none" strike="noStrike" kern="1200" cap="none" spc="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FUTURE</a:t>
            </a:r>
            <a:r>
              <a:rPr kumimoji="0" lang="zh-CN" altLang="en-US" sz="3600" b="1" i="0" u="none" strike="noStrike" kern="1200" cap="none" spc="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一代</a:t>
            </a:r>
            <a:r>
              <a:rPr kumimoji="0" lang="zh-CN" altLang="en-US" sz="3600" b="1" i="0" u="none" strike="noStrike" kern="1200" cap="none" spc="20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系列</a:t>
            </a:r>
          </a:p>
        </p:txBody>
      </p:sp>
      <p:sp>
        <p:nvSpPr>
          <p:cNvPr id="4" name="矩形 3"/>
          <p:cNvSpPr/>
          <p:nvPr/>
        </p:nvSpPr>
        <p:spPr>
          <a:xfrm>
            <a:off x="7248525" y="4994275"/>
            <a:ext cx="3640138" cy="696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46800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2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FUTURE</a:t>
            </a:r>
            <a:r>
              <a:rPr kumimoji="0" lang="zh-CN" altLang="en-US" sz="1400" b="1" i="0" u="none" strike="noStrike" kern="1200" cap="none" spc="2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一代</a:t>
            </a:r>
            <a:r>
              <a:rPr kumimoji="0" sz="1400" b="1" i="0" u="none" strike="noStrike" kern="1200" cap="none" spc="20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系列人机界面</a:t>
            </a:r>
            <a:endParaRPr kumimoji="0" sz="1400" b="1" i="0" u="none" strike="noStrike" kern="1200" cap="none" spc="2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2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F070E-Pro/F080E-Pro/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2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F104E-Pro/F121E-Pro/F150E-Pro</a:t>
            </a:r>
          </a:p>
        </p:txBody>
      </p:sp>
      <p:grpSp>
        <p:nvGrpSpPr>
          <p:cNvPr id="13316" name="组合 4"/>
          <p:cNvGrpSpPr/>
          <p:nvPr/>
        </p:nvGrpSpPr>
        <p:grpSpPr>
          <a:xfrm>
            <a:off x="6569075" y="1595438"/>
            <a:ext cx="4999038" cy="3087687"/>
            <a:chOff x="5645" y="1082"/>
            <a:chExt cx="12840" cy="7548"/>
          </a:xfrm>
        </p:grpSpPr>
        <p:pic>
          <p:nvPicPr>
            <p:cNvPr id="13318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5" y="1082"/>
              <a:ext cx="10061" cy="7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9" name="图片 6"/>
            <p:cNvPicPr>
              <a:picLocks noChangeAspect="1"/>
            </p:cNvPicPr>
            <p:nvPr/>
          </p:nvPicPr>
          <p:blipFill>
            <a:blip r:embed="rId3"/>
            <a:srcRect l="8624" t="14766" r="8376" b="13644"/>
            <a:stretch>
              <a:fillRect/>
            </a:stretch>
          </p:blipFill>
          <p:spPr>
            <a:xfrm>
              <a:off x="7081" y="2909"/>
              <a:ext cx="6900" cy="53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0" name="图片 7"/>
            <p:cNvPicPr>
              <a:picLocks noChangeAspect="1"/>
            </p:cNvPicPr>
            <p:nvPr/>
          </p:nvPicPr>
          <p:blipFill>
            <a:blip r:embed="rId4"/>
            <a:srcRect l="17799" t="23056" r="17532" b="22551"/>
            <a:stretch>
              <a:fillRect/>
            </a:stretch>
          </p:blipFill>
          <p:spPr>
            <a:xfrm>
              <a:off x="5645" y="4184"/>
              <a:ext cx="5376" cy="403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" name="TextBox 105"/>
          <p:cNvSpPr txBox="1"/>
          <p:nvPr/>
        </p:nvSpPr>
        <p:spPr>
          <a:xfrm>
            <a:off x="814388" y="2135188"/>
            <a:ext cx="5695950" cy="3268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marR="0" lvl="2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特点：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2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工业级CPU，主频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1G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Hz；</a:t>
            </a:r>
          </a:p>
          <a:p>
            <a:pPr marL="285750" marR="0" lvl="2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4GB eMMC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超大存储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+512MB DDR3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内存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2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个串口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2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内置电源隔离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+PCB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防护</a:t>
            </a:r>
          </a:p>
          <a:p>
            <a:pPr marL="0" marR="0" lvl="2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宽温液晶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-10~55℃</a:t>
            </a:r>
          </a:p>
          <a:p>
            <a:pPr marL="0" marR="0" lvl="2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支持网络摄像头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视频播放、西门子标签等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3138" y="687388"/>
            <a:ext cx="10269538" cy="696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4680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20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面向高端制造业</a:t>
            </a:r>
            <a:r>
              <a:rPr kumimoji="0" lang="en-US" altLang="zh-CN" sz="3600" b="1" i="0" u="none" strike="noStrike" kern="1200" cap="none" spc="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FUTURE/GREEN</a:t>
            </a:r>
            <a:r>
              <a:rPr kumimoji="0" lang="zh-CN" altLang="en-US" sz="3600" b="1" i="0" u="none" strike="noStrike" kern="1200" cap="none" spc="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二代</a:t>
            </a:r>
            <a:r>
              <a:rPr kumimoji="0" lang="zh-CN" altLang="en-US" sz="3600" b="1" i="0" u="none" strike="noStrike" kern="1200" cap="none" spc="20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系列</a:t>
            </a:r>
          </a:p>
        </p:txBody>
      </p:sp>
      <p:sp>
        <p:nvSpPr>
          <p:cNvPr id="4" name="矩形 3"/>
          <p:cNvSpPr/>
          <p:nvPr/>
        </p:nvSpPr>
        <p:spPr>
          <a:xfrm>
            <a:off x="7083425" y="5233988"/>
            <a:ext cx="4159250" cy="696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46800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2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FUTURE/GREEN</a:t>
            </a:r>
            <a:r>
              <a:rPr kumimoji="0" lang="zh-CN" altLang="en-US" sz="1400" b="1" i="0" u="none" strike="noStrike" kern="1200" cap="none" spc="2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二代</a:t>
            </a:r>
            <a:r>
              <a:rPr kumimoji="0" sz="1400" b="1" i="0" u="none" strike="noStrike" kern="1200" cap="none" spc="20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系列人机界面</a:t>
            </a:r>
            <a:endParaRPr kumimoji="0" sz="1400" b="1" i="0" u="none" strike="noStrike" kern="1200" cap="none" spc="2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2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F2100E2/F2121E2/F2156E2/F2156E2-PX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2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G2156E/G2156E2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2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TextBox 105"/>
          <p:cNvSpPr txBox="1"/>
          <p:nvPr/>
        </p:nvSpPr>
        <p:spPr>
          <a:xfrm>
            <a:off x="768350" y="2349500"/>
            <a:ext cx="5038725" cy="2806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marR="0" lvl="2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特点：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lvl="2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最高配置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A55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CPU，主频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1.8G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Hz；</a:t>
            </a:r>
          </a:p>
          <a:p>
            <a:pPr marL="285750" marR="0" lvl="2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8GB eMMC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超大存储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+1GB DDR4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内存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2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内置电源隔离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+PCB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防护</a:t>
            </a:r>
          </a:p>
          <a:p>
            <a:pPr marL="0" marR="0" lvl="2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原装液晶、近全视角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2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数据库、西门子标签等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34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l="9891" t="13873" r="8887" b="10254"/>
          <a:stretch>
            <a:fillRect/>
          </a:stretch>
        </p:blipFill>
        <p:spPr>
          <a:xfrm>
            <a:off x="6240463" y="1689100"/>
            <a:ext cx="5327650" cy="3544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菱形 10"/>
          <p:cNvSpPr/>
          <p:nvPr/>
        </p:nvSpPr>
        <p:spPr>
          <a:xfrm>
            <a:off x="4222750" y="2106613"/>
            <a:ext cx="3444875" cy="3446463"/>
          </a:xfrm>
          <a:prstGeom prst="diamond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36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713" y="177800"/>
            <a:ext cx="1306512" cy="25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181475" y="876300"/>
            <a:ext cx="3829050" cy="457200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  <a:sym typeface="+mn-ea"/>
              </a:rPr>
              <a:t>全新的软件平台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3491424" y="2107302"/>
          <a:ext cx="5115560" cy="3445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366" name="文本框 4"/>
          <p:cNvSpPr txBox="1"/>
          <p:nvPr/>
        </p:nvSpPr>
        <p:spPr>
          <a:xfrm>
            <a:off x="5495925" y="3644900"/>
            <a:ext cx="11064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DTP</a:t>
            </a:r>
            <a:endParaRPr lang="zh-CN" altLang="en-US" sz="3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67" name="文本框 5"/>
          <p:cNvSpPr txBox="1"/>
          <p:nvPr/>
        </p:nvSpPr>
        <p:spPr>
          <a:xfrm>
            <a:off x="1555750" y="2392363"/>
            <a:ext cx="2581275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软件风格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样式新颖、简约大方</a:t>
            </a:r>
          </a:p>
        </p:txBody>
      </p:sp>
      <p:sp>
        <p:nvSpPr>
          <p:cNvPr id="15368" name="文本框 6"/>
          <p:cNvSpPr txBox="1"/>
          <p:nvPr/>
        </p:nvSpPr>
        <p:spPr>
          <a:xfrm>
            <a:off x="7753350" y="2392363"/>
            <a:ext cx="2865438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面向对象开发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维护、升级快速响应</a:t>
            </a:r>
          </a:p>
        </p:txBody>
      </p:sp>
      <p:sp>
        <p:nvSpPr>
          <p:cNvPr id="15369" name="文本框 7"/>
          <p:cNvSpPr txBox="1"/>
          <p:nvPr/>
        </p:nvSpPr>
        <p:spPr>
          <a:xfrm>
            <a:off x="1292225" y="4629150"/>
            <a:ext cx="2844800" cy="725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标签变量组态模式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贴近</a:t>
            </a:r>
            <a:r>
              <a: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语言编程习惯</a:t>
            </a:r>
          </a:p>
        </p:txBody>
      </p:sp>
      <p:sp>
        <p:nvSpPr>
          <p:cNvPr id="15370" name="文本框 8"/>
          <p:cNvSpPr txBox="1"/>
          <p:nvPr/>
        </p:nvSpPr>
        <p:spPr>
          <a:xfrm>
            <a:off x="7824788" y="4505325"/>
            <a:ext cx="3128962" cy="725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模板库、电子签名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指针变量、集成式按钮等</a:t>
            </a:r>
            <a:r>
              <a: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3" y="1341438"/>
            <a:ext cx="8999537" cy="4776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文本框 5"/>
          <p:cNvSpPr txBox="1"/>
          <p:nvPr/>
        </p:nvSpPr>
        <p:spPr>
          <a:xfrm>
            <a:off x="552450" y="804863"/>
            <a:ext cx="6264275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风格新：</a:t>
            </a:r>
            <a:r>
              <a:rPr lang="en-US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软件风格、样式新颖、简约大方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5"/>
          <p:cNvSpPr txBox="1"/>
          <p:nvPr/>
        </p:nvSpPr>
        <p:spPr>
          <a:xfrm>
            <a:off x="623888" y="795338"/>
            <a:ext cx="5759450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架构新：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面向对象开发维护、升级快速响应</a:t>
            </a:r>
          </a:p>
        </p:txBody>
      </p:sp>
      <p:pic>
        <p:nvPicPr>
          <p:cNvPr id="17411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3" y="1557338"/>
            <a:ext cx="8824912" cy="4481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5"/>
          <p:cNvSpPr txBox="1"/>
          <p:nvPr/>
        </p:nvSpPr>
        <p:spPr>
          <a:xfrm>
            <a:off x="623888" y="795338"/>
            <a:ext cx="6264275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模式新：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标签变量组态模式、贴近</a:t>
            </a:r>
            <a:r>
              <a:rPr lang="en-US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语言编程习惯</a:t>
            </a:r>
          </a:p>
        </p:txBody>
      </p:sp>
      <p:pic>
        <p:nvPicPr>
          <p:cNvPr id="1843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1412875"/>
            <a:ext cx="5635625" cy="4811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6"/>
          <p:cNvPicPr>
            <a:picLocks noChangeAspect="1"/>
          </p:cNvPicPr>
          <p:nvPr/>
        </p:nvPicPr>
        <p:blipFill>
          <a:blip r:embed="rId3"/>
          <a:srcRect l="1434" r="25383"/>
          <a:stretch>
            <a:fillRect/>
          </a:stretch>
        </p:blipFill>
        <p:spPr>
          <a:xfrm>
            <a:off x="984250" y="2492375"/>
            <a:ext cx="4402138" cy="2659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5"/>
          <p:cNvSpPr txBox="1"/>
          <p:nvPr/>
        </p:nvSpPr>
        <p:spPr>
          <a:xfrm>
            <a:off x="623888" y="795338"/>
            <a:ext cx="6624637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功能新：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模板库、电子签名、指针变量、集成式按钮等等</a:t>
            </a:r>
          </a:p>
        </p:txBody>
      </p:sp>
      <p:pic>
        <p:nvPicPr>
          <p:cNvPr id="1945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13" y="1747838"/>
            <a:ext cx="398462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913" y="1751013"/>
            <a:ext cx="5124450" cy="4259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513" y="3284538"/>
            <a:ext cx="3984625" cy="2725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c86be6b-ad04-4c79-88a5-fde14197b66e"/>
  <p:tag name="COMMONDATA" val="eyJoZGlkIjoiYjkxZmU3MzdkNDIxZDU5NGM2OGQ5MWMzZTUwMTg0Z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270</Words>
  <Application>Microsoft Office PowerPoint</Application>
  <PresentationFormat>宽屏</PresentationFormat>
  <Paragraphs>51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思源黑体 CN Heavy</vt:lpstr>
      <vt:lpstr>微软雅黑</vt:lpstr>
      <vt:lpstr>Arial</vt:lpstr>
      <vt:lpstr>Calibri</vt:lpstr>
      <vt:lpstr>Tahoma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杨添意</dc:creator>
  <cp:lastModifiedBy>婉婷 丁</cp:lastModifiedBy>
  <cp:revision>220</cp:revision>
  <dcterms:created xsi:type="dcterms:W3CDTF">2019-02-21T06:39:00Z</dcterms:created>
  <dcterms:modified xsi:type="dcterms:W3CDTF">2023-06-12T02:09:56Z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60C64A97CFDC4CFEA30B6EB333CF1F97_12</vt:lpwstr>
  </property>
</Properties>
</file>